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63" r:id="rId6"/>
    <p:sldId id="258" r:id="rId7"/>
    <p:sldId id="264" r:id="rId8"/>
    <p:sldId id="259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McNCbR7B4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McNCbR7B4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Inside the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Saturday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4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Volcanoes and Earthquakes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Gyser</a:t>
            </a:r>
            <a:r>
              <a:rPr lang="en-US" dirty="0" smtClean="0"/>
              <a:t>/ Volcano</a:t>
            </a:r>
          </a:p>
          <a:p>
            <a:r>
              <a:rPr lang="en-US" dirty="0">
                <a:hlinkClick r:id="rId2"/>
              </a:rPr>
              <a:t>http://www.youtube.com/watch?v=uMcNCbR7B40</a:t>
            </a:r>
            <a:endParaRPr lang="en-US" dirty="0"/>
          </a:p>
          <a:p>
            <a:pPr lvl="1"/>
            <a:r>
              <a:rPr lang="en-US" dirty="0"/>
              <a:t>3:15- 3:</a:t>
            </a:r>
            <a:r>
              <a:rPr lang="en-US" dirty="0" smtClean="0"/>
              <a:t>50</a:t>
            </a:r>
          </a:p>
          <a:p>
            <a:pPr lvl="1"/>
            <a:endParaRPr lang="en-US" dirty="0"/>
          </a:p>
          <a:p>
            <a:r>
              <a:rPr lang="en-US" dirty="0" smtClean="0"/>
              <a:t>Earthquake: when the surface of the earth that is floating on the mantle shifts from heat build up.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7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thin, rocky layer we think of as Earth’s surface. Its thickness changes from about 50 miles to 3 </a:t>
            </a:r>
            <a:r>
              <a:rPr lang="en-US" smtClean="0"/>
              <a:t>miles.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37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252" r="-20252"/>
          <a:stretch>
            <a:fillRect/>
          </a:stretch>
        </p:blipFill>
        <p:spPr>
          <a:xfrm>
            <a:off x="498475" y="1761566"/>
            <a:ext cx="8147051" cy="4364598"/>
          </a:xfrm>
        </p:spPr>
      </p:pic>
    </p:spTree>
    <p:extLst>
      <p:ext uri="{BB962C8B-B14F-4D97-AF65-F5344CB8AC3E}">
        <p14:creationId xmlns:p14="http://schemas.microsoft.com/office/powerpoint/2010/main" val="68783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layer is rock hard, but it </a:t>
            </a:r>
            <a:r>
              <a:rPr lang="en-US" dirty="0" smtClean="0"/>
              <a:t>actually </a:t>
            </a:r>
            <a:r>
              <a:rPr lang="en-US" dirty="0"/>
              <a:t>flows around the outer core, moving about as fast as your fingernails grow</a:t>
            </a:r>
            <a:r>
              <a:rPr lang="en-US" dirty="0" smtClean="0"/>
              <a:t>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://www.youtube.com/watch?v=</a:t>
            </a:r>
            <a:r>
              <a:rPr lang="en-US" dirty="0" smtClean="0">
                <a:hlinkClick r:id="rId2"/>
              </a:rPr>
              <a:t>uMcNCbR7B40</a:t>
            </a:r>
            <a:endParaRPr lang="en-US" dirty="0" smtClean="0"/>
          </a:p>
          <a:p>
            <a:pPr lvl="1"/>
            <a:r>
              <a:rPr lang="en-US" dirty="0" smtClean="0"/>
              <a:t>1:08-2:12</a:t>
            </a:r>
          </a:p>
        </p:txBody>
      </p:sp>
    </p:spTree>
    <p:extLst>
      <p:ext uri="{BB962C8B-B14F-4D97-AF65-F5344CB8AC3E}">
        <p14:creationId xmlns:p14="http://schemas.microsoft.com/office/powerpoint/2010/main" val="374704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252" r="-20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03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layer is also made up of mostly iron and nickel, but here the metals are melted into very hot liquid. This hot liquid forms a layer that moves around the inner core.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9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252" r="-20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408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center of the Earth is about 6,000 miles below the Earth’s surface. It is a solid ball made of mostly 2 materials: Iron and Nickel. </a:t>
            </a:r>
          </a:p>
          <a:p>
            <a:r>
              <a:rPr lang="en-US" dirty="0" smtClean="0"/>
              <a:t>If we had a gallon jug of the earths core material, it would weigh more than 100 pounds!</a:t>
            </a:r>
          </a:p>
        </p:txBody>
      </p:sp>
    </p:spTree>
    <p:extLst>
      <p:ext uri="{BB962C8B-B14F-4D97-AF65-F5344CB8AC3E}">
        <p14:creationId xmlns:p14="http://schemas.microsoft.com/office/powerpoint/2010/main" val="267019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Core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252" r="-20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8976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44</TotalTime>
  <Words>213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Saddle</vt:lpstr>
      <vt:lpstr>Inside the Earth</vt:lpstr>
      <vt:lpstr>Crust</vt:lpstr>
      <vt:lpstr>Crust</vt:lpstr>
      <vt:lpstr>Mantle</vt:lpstr>
      <vt:lpstr>Mantle</vt:lpstr>
      <vt:lpstr>Outer Core</vt:lpstr>
      <vt:lpstr>Outer Core</vt:lpstr>
      <vt:lpstr>Inner Core</vt:lpstr>
      <vt:lpstr>Inner Core</vt:lpstr>
      <vt:lpstr>Volcanoes and Earthquakes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Sinclair</dc:creator>
  <cp:lastModifiedBy>Rochelle B. Schatz</cp:lastModifiedBy>
  <cp:revision>4</cp:revision>
  <dcterms:created xsi:type="dcterms:W3CDTF">2012-02-15T22:32:32Z</dcterms:created>
  <dcterms:modified xsi:type="dcterms:W3CDTF">2013-07-15T15:21:56Z</dcterms:modified>
</cp:coreProperties>
</file>